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7315200" cy="10058400"/>
  <p:notesSz cx="7010400" cy="9296400"/>
  <p:defaultTextStyle>
    <a:defPPr>
      <a:defRPr lang="en-US"/>
    </a:defPPr>
    <a:lvl1pPr marL="0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445A"/>
    <a:srgbClr val="660033"/>
    <a:srgbClr val="9933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338" autoAdjust="0"/>
    <p:restoredTop sz="94660"/>
  </p:normalViewPr>
  <p:slideViewPr>
    <p:cSldViewPr snapToGrid="0">
      <p:cViewPr>
        <p:scale>
          <a:sx n="200" d="100"/>
          <a:sy n="200" d="100"/>
        </p:scale>
        <p:origin x="-756" y="-5670"/>
      </p:cViewPr>
      <p:guideLst>
        <p:guide orient="horz" pos="3168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081E469-A1F6-48B8-A8DB-5742908C1C2F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5375" y="1162050"/>
            <a:ext cx="227965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C9602D0D-E491-423C-8BCE-0156D76B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5375" y="1162050"/>
            <a:ext cx="227965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02D0D-E491-423C-8BCE-0156D76BF6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4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5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1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5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8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2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7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89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3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7A430-0223-42A0-B956-CA8541DC88C1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6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9"/>
            <a:ext cx="302473" cy="27431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81704" y="189892"/>
            <a:ext cx="4010783" cy="5063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LED </a:t>
            </a:r>
            <a:r>
              <a:rPr lang="en-US" sz="2400" b="1" dirty="0" smtClean="0"/>
              <a:t>OCTAGONAL PANEL LIGHT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645" y="135134"/>
            <a:ext cx="400166" cy="41661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839485" y="307567"/>
            <a:ext cx="1329521" cy="2709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150W</a:t>
            </a:r>
            <a:endParaRPr lang="en-US" sz="24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643281"/>
            <a:ext cx="6659213" cy="24319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27807" y="1630020"/>
            <a:ext cx="2955710" cy="37574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US" sz="1200" dirty="0" smtClean="0"/>
              <a:t> Integrated </a:t>
            </a:r>
            <a:r>
              <a:rPr lang="en-US" sz="1200" dirty="0"/>
              <a:t>dimmer enables </a:t>
            </a:r>
            <a:r>
              <a:rPr lang="en-US" sz="1200" dirty="0" smtClean="0"/>
              <a:t>instant 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dimming </a:t>
            </a:r>
            <a:r>
              <a:rPr lang="en-US" sz="1200" dirty="0"/>
              <a:t>from 0 to 100</a:t>
            </a:r>
            <a:r>
              <a:rPr lang="en-US" sz="1200" dirty="0" smtClean="0"/>
              <a:t>%.</a:t>
            </a:r>
            <a:endParaRPr lang="en-US" sz="1200" dirty="0"/>
          </a:p>
          <a:p>
            <a:r>
              <a:rPr lang="en-US" sz="1200" dirty="0" smtClean="0"/>
              <a:t>-    High </a:t>
            </a:r>
            <a:r>
              <a:rPr lang="en-US" sz="1200" dirty="0"/>
              <a:t>grade </a:t>
            </a:r>
            <a:r>
              <a:rPr lang="en-US" sz="1200" dirty="0" smtClean="0"/>
              <a:t>Aluminum </a:t>
            </a:r>
            <a:r>
              <a:rPr lang="en-US" sz="1200" dirty="0"/>
              <a:t>Housing with black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powder </a:t>
            </a:r>
            <a:r>
              <a:rPr lang="en-US" sz="1200" dirty="0"/>
              <a:t>coated mat finish paint. </a:t>
            </a:r>
            <a:endParaRPr lang="en-US" sz="1200" dirty="0" smtClean="0"/>
          </a:p>
          <a:p>
            <a:r>
              <a:rPr lang="en-US" sz="1200" dirty="0"/>
              <a:t>- </a:t>
            </a:r>
            <a:r>
              <a:rPr lang="en-US" sz="1200" dirty="0" smtClean="0"/>
              <a:t>   Brightness </a:t>
            </a:r>
            <a:r>
              <a:rPr lang="en-US" sz="1200" dirty="0"/>
              <a:t>is controlled through DMX </a:t>
            </a:r>
            <a:r>
              <a:rPr lang="en-US" sz="1200" dirty="0" smtClean="0"/>
              <a:t>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mode </a:t>
            </a:r>
            <a:r>
              <a:rPr lang="en-US" sz="1200" dirty="0"/>
              <a:t>and Manual mode</a:t>
            </a:r>
            <a:r>
              <a:rPr lang="en-US" sz="1200" dirty="0" smtClean="0"/>
              <a:t>. </a:t>
            </a:r>
            <a:endParaRPr lang="en-US" sz="1200" dirty="0"/>
          </a:p>
          <a:p>
            <a:r>
              <a:rPr lang="en-US" sz="1200" dirty="0" smtClean="0"/>
              <a:t>-   Temperature </a:t>
            </a:r>
            <a:r>
              <a:rPr lang="en-US" sz="1200" dirty="0"/>
              <a:t>of the lighting fixture is </a:t>
            </a:r>
            <a:r>
              <a:rPr lang="en-US" sz="1200" dirty="0" smtClean="0"/>
              <a:t>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controlled </a:t>
            </a:r>
            <a:r>
              <a:rPr lang="en-US" sz="1200" dirty="0"/>
              <a:t>by </a:t>
            </a:r>
            <a:r>
              <a:rPr lang="en-US" sz="1200" dirty="0" smtClean="0"/>
              <a:t>Passive </a:t>
            </a:r>
            <a:r>
              <a:rPr lang="en-US" sz="1200" dirty="0"/>
              <a:t>cooling </a:t>
            </a:r>
            <a:r>
              <a:rPr lang="en-US" sz="1200" dirty="0" smtClean="0"/>
              <a:t>heatsink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system. No noise.</a:t>
            </a:r>
          </a:p>
          <a:p>
            <a:r>
              <a:rPr lang="en-US" sz="1200" dirty="0" smtClean="0"/>
              <a:t>-    Comes </a:t>
            </a:r>
            <a:r>
              <a:rPr lang="en-US" sz="1200" dirty="0"/>
              <a:t>with </a:t>
            </a:r>
            <a:r>
              <a:rPr lang="en-US" sz="1200" dirty="0" smtClean="0"/>
              <a:t>2mtr </a:t>
            </a:r>
            <a:r>
              <a:rPr lang="en-US" sz="1200" dirty="0"/>
              <a:t>power and DMX cable.</a:t>
            </a:r>
            <a:endParaRPr lang="en-US" sz="1200" dirty="0" smtClean="0"/>
          </a:p>
          <a:p>
            <a:pPr algn="just">
              <a:spcAft>
                <a:spcPts val="257"/>
              </a:spcAft>
            </a:pPr>
            <a:endParaRPr lang="en-US" sz="1200" dirty="0"/>
          </a:p>
        </p:txBody>
      </p:sp>
      <p:sp>
        <p:nvSpPr>
          <p:cNvPr id="26" name="Rectangle 25"/>
          <p:cNvSpPr/>
          <p:nvPr/>
        </p:nvSpPr>
        <p:spPr>
          <a:xfrm>
            <a:off x="3891526" y="874857"/>
            <a:ext cx="2310269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SPECIFICATIONS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12" y="1260460"/>
            <a:ext cx="1428925" cy="42182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981811" y="1430115"/>
            <a:ext cx="3134605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Lamp Power : </a:t>
            </a:r>
            <a:r>
              <a:rPr lang="en-US" sz="1200" dirty="0" smtClean="0">
                <a:solidFill>
                  <a:schemeClr val="tx1"/>
                </a:solidFill>
              </a:rPr>
              <a:t>150W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981811" y="1748113"/>
            <a:ext cx="3134606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Power Supply : 100 – 240V AC, 50-60Hz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981810" y="2066110"/>
            <a:ext cx="3134607" cy="1953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CRI : &gt; </a:t>
            </a:r>
            <a:r>
              <a:rPr lang="en-US" sz="1200" dirty="0" smtClean="0">
                <a:solidFill>
                  <a:schemeClr val="tx1"/>
                </a:solidFill>
              </a:rPr>
              <a:t>95 , TLCI: &gt;95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969950" y="3034573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Control : DMX512 / </a:t>
            </a:r>
            <a:r>
              <a:rPr lang="en-US" sz="1200" dirty="0" smtClean="0">
                <a:solidFill>
                  <a:schemeClr val="tx1"/>
                </a:solidFill>
              </a:rPr>
              <a:t>RDM / Manual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69950" y="3387794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Beam Angle : </a:t>
            </a:r>
            <a:r>
              <a:rPr lang="en-US" sz="1200" dirty="0" smtClean="0">
                <a:solidFill>
                  <a:schemeClr val="tx1"/>
                </a:solidFill>
              </a:rPr>
              <a:t>100°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969949" y="4274545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Weight : </a:t>
            </a:r>
            <a:r>
              <a:rPr lang="en-US" sz="1200" dirty="0" smtClean="0">
                <a:solidFill>
                  <a:schemeClr val="tx1"/>
                </a:solidFill>
              </a:rPr>
              <a:t>6.5Kg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969947" y="5045032"/>
            <a:ext cx="3134616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Protection : </a:t>
            </a:r>
            <a:r>
              <a:rPr lang="en-US" sz="1200" dirty="0" smtClean="0">
                <a:solidFill>
                  <a:schemeClr val="tx1"/>
                </a:solidFill>
              </a:rPr>
              <a:t>IP20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69945" y="5412140"/>
            <a:ext cx="3134616" cy="5642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Accessories (Optional) : </a:t>
            </a:r>
            <a:r>
              <a:rPr lang="en-US" sz="1200" dirty="0" smtClean="0">
                <a:solidFill>
                  <a:schemeClr val="tx1"/>
                </a:solidFill>
              </a:rPr>
              <a:t> Barndoor, Gel frame, Conical diffuser C- Clamp, </a:t>
            </a:r>
            <a:r>
              <a:rPr lang="en-US" sz="1200" dirty="0">
                <a:solidFill>
                  <a:schemeClr val="tx1"/>
                </a:solidFill>
              </a:rPr>
              <a:t>DMX and Power cable.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5215" y="8747474"/>
            <a:ext cx="2701398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Applications :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2881" y="9086262"/>
            <a:ext cx="3414825" cy="5170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200" b="1" dirty="0" smtClean="0"/>
              <a:t>Stage/Auditoriums</a:t>
            </a:r>
            <a:r>
              <a:rPr lang="en-US" sz="1200" b="1" dirty="0"/>
              <a:t>, </a:t>
            </a:r>
            <a:r>
              <a:rPr lang="en-US" sz="1200" b="1" dirty="0" smtClean="0"/>
              <a:t>Studio &amp; Film  </a:t>
            </a:r>
            <a:r>
              <a:rPr lang="en-US" sz="1200" b="1" dirty="0"/>
              <a:t>Lighting etc.,.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0560" y="9634679"/>
            <a:ext cx="5832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We innovate continuously, hence data &amp; design given are subject to change without notice.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718" y="8808128"/>
            <a:ext cx="1925288" cy="698128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23875" y="1002625"/>
            <a:ext cx="3123665" cy="106905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b="1" dirty="0"/>
              <a:t>High quality Canara </a:t>
            </a:r>
            <a:r>
              <a:rPr lang="en-US" sz="1200" b="1" dirty="0" smtClean="0"/>
              <a:t>LED Octagonal </a:t>
            </a:r>
            <a:r>
              <a:rPr lang="en-US" sz="1200" b="1" dirty="0"/>
              <a:t>Panel light used as </a:t>
            </a:r>
            <a:r>
              <a:rPr lang="en-US" sz="1200" b="1" dirty="0" smtClean="0"/>
              <a:t>a Key </a:t>
            </a:r>
            <a:r>
              <a:rPr lang="en-US" sz="1200" b="1" dirty="0"/>
              <a:t>light, Back light &amp; Fill light with </a:t>
            </a:r>
            <a:r>
              <a:rPr lang="en-US" sz="1200" b="1" dirty="0" smtClean="0"/>
              <a:t>dimming option </a:t>
            </a:r>
            <a:r>
              <a:rPr lang="en-US" sz="1200" b="1" dirty="0"/>
              <a:t>for </a:t>
            </a:r>
            <a:r>
              <a:rPr lang="en-US" sz="1200" b="1" dirty="0" smtClean="0"/>
              <a:t>creating </a:t>
            </a:r>
            <a:r>
              <a:rPr lang="en-US" sz="1200" b="1" dirty="0"/>
              <a:t>many effects for multiple applications.</a:t>
            </a:r>
          </a:p>
          <a:p>
            <a:endParaRPr lang="en-US" sz="1200" b="1" dirty="0"/>
          </a:p>
        </p:txBody>
      </p:sp>
      <p:sp>
        <p:nvSpPr>
          <p:cNvPr id="32" name="Rectangle 31"/>
          <p:cNvSpPr/>
          <p:nvPr/>
        </p:nvSpPr>
        <p:spPr>
          <a:xfrm>
            <a:off x="3981796" y="2370238"/>
            <a:ext cx="3134607" cy="1953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CCT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5600K/3200K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969945" y="2714129"/>
            <a:ext cx="3134607" cy="1953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Dimmer: </a:t>
            </a:r>
            <a:r>
              <a:rPr lang="en-US" sz="1200" dirty="0" smtClean="0">
                <a:solidFill>
                  <a:schemeClr val="tx1"/>
                </a:solidFill>
              </a:rPr>
              <a:t>100-0% </a:t>
            </a:r>
            <a:r>
              <a:rPr lang="en-US" sz="1200" dirty="0">
                <a:solidFill>
                  <a:schemeClr val="tx1"/>
                </a:solidFill>
              </a:rPr>
              <a:t>linearly adjustable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5214" y="2090209"/>
            <a:ext cx="2701398" cy="2598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FEATURES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9" y="2317893"/>
            <a:ext cx="1428925" cy="42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03070" y="6587747"/>
            <a:ext cx="2766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Product Code : </a:t>
            </a:r>
            <a:r>
              <a:rPr lang="en-US" sz="1400" b="1" dirty="0" smtClean="0"/>
              <a:t>CLP-901D4S</a:t>
            </a:r>
            <a:endParaRPr lang="en-US" sz="1400" b="1" dirty="0"/>
          </a:p>
        </p:txBody>
      </p:sp>
      <p:sp>
        <p:nvSpPr>
          <p:cNvPr id="48" name="Rectangle 47"/>
          <p:cNvSpPr/>
          <p:nvPr/>
        </p:nvSpPr>
        <p:spPr>
          <a:xfrm>
            <a:off x="3990442" y="3751702"/>
            <a:ext cx="3134614" cy="34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Finish : Aluminum housing with black heat resistance powder coat paint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982496" y="4663614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Size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L410 x W410 x H110mm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4" name="TextBox 1"/>
          <p:cNvSpPr txBox="1"/>
          <p:nvPr/>
        </p:nvSpPr>
        <p:spPr>
          <a:xfrm>
            <a:off x="544872" y="8546225"/>
            <a:ext cx="55454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3779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7557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1335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95114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68892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2671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6449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0228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i="1" dirty="0" smtClean="0"/>
              <a:t>* Photometric data measured from fixture yoke center</a:t>
            </a:r>
            <a:endParaRPr lang="en-US" sz="900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881" y="7265423"/>
            <a:ext cx="6245641" cy="1280318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87" y="9138859"/>
            <a:ext cx="1428925" cy="421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186" y="4639326"/>
            <a:ext cx="1998597" cy="229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5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893</TotalTime>
  <Words>228</Words>
  <Application>Microsoft Office PowerPoint</Application>
  <PresentationFormat>Custom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 Bhat R</dc:creator>
  <cp:lastModifiedBy>PC</cp:lastModifiedBy>
  <cp:revision>174</cp:revision>
  <cp:lastPrinted>2019-03-22T06:29:35Z</cp:lastPrinted>
  <dcterms:created xsi:type="dcterms:W3CDTF">2019-03-21T10:05:11Z</dcterms:created>
  <dcterms:modified xsi:type="dcterms:W3CDTF">2024-04-23T10:00:25Z</dcterms:modified>
</cp:coreProperties>
</file>