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6" r:id="rId2"/>
  </p:sldIdLst>
  <p:sldSz cx="7315200" cy="10058400"/>
  <p:notesSz cx="7010400" cy="9296400"/>
  <p:defaultTextStyle>
    <a:defPPr>
      <a:defRPr lang="en-US"/>
    </a:defPPr>
    <a:lvl1pPr marL="0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8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445A"/>
    <a:srgbClr val="660033"/>
    <a:srgbClr val="9933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12" autoAdjust="0"/>
    <p:restoredTop sz="94660"/>
  </p:normalViewPr>
  <p:slideViewPr>
    <p:cSldViewPr snapToGrid="0">
      <p:cViewPr>
        <p:scale>
          <a:sx n="46" d="100"/>
          <a:sy n="46" d="100"/>
        </p:scale>
        <p:origin x="2796" y="222"/>
      </p:cViewPr>
      <p:guideLst>
        <p:guide orient="horz" pos="3168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081E469-A1F6-48B8-A8DB-5742908C1C2F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5375" y="1162050"/>
            <a:ext cx="227965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C9602D0D-E491-423C-8BCE-0156D76BF6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91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1pPr>
    <a:lvl2pPr marL="47377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2pPr>
    <a:lvl3pPr marL="947557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3pPr>
    <a:lvl4pPr marL="1421335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4pPr>
    <a:lvl5pPr marL="1895114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5pPr>
    <a:lvl6pPr marL="2368892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6pPr>
    <a:lvl7pPr marL="2842671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7pPr>
    <a:lvl8pPr marL="3316449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8pPr>
    <a:lvl9pPr marL="3790228" algn="l" defTabSz="947557" rtl="0" eaLnBrk="1" latinLnBrk="0" hangingPunct="1">
      <a:defRPr sz="12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5375" y="1162050"/>
            <a:ext cx="227965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602D0D-E491-423C-8BCE-0156D76BF60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4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55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910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59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2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88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127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72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8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13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6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87A430-0223-42A0-B956-CA8541DC88C1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FA8BA-24D5-4EAA-84C8-7D62C332E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76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249"/>
            <a:ext cx="302473" cy="274311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14692" y="149106"/>
            <a:ext cx="5721901" cy="5063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IN" sz="2400" b="1" dirty="0" smtClean="0"/>
              <a:t>LED RGBW WASH LIGHT+CCT TUNABLE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515" y="112264"/>
            <a:ext cx="400166" cy="41661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6201795" y="307567"/>
            <a:ext cx="967211" cy="27096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1</a:t>
            </a:r>
            <a:r>
              <a:rPr lang="en-US" sz="2400" b="1" dirty="0" smtClean="0"/>
              <a:t>50W</a:t>
            </a:r>
            <a:endParaRPr lang="en-US" sz="2400" b="1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643281"/>
            <a:ext cx="6659213" cy="24319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482814" y="1603746"/>
            <a:ext cx="2955710" cy="380490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Tx/>
              <a:buChar char="-"/>
            </a:pPr>
            <a:r>
              <a:rPr lang="en-US" sz="1200" dirty="0" smtClean="0"/>
              <a:t>150W RGBW LED wash  panel gives soft </a:t>
            </a:r>
          </a:p>
          <a:p>
            <a:r>
              <a:rPr lang="en-US" sz="1200" dirty="0" smtClean="0"/>
              <a:t>     and perfect color homogeneity on light </a:t>
            </a:r>
          </a:p>
          <a:p>
            <a:r>
              <a:rPr lang="en-US" sz="1200" dirty="0"/>
              <a:t> </a:t>
            </a:r>
            <a:r>
              <a:rPr lang="en-US" sz="1200" dirty="0" smtClean="0"/>
              <a:t>    output.</a:t>
            </a:r>
          </a:p>
          <a:p>
            <a:r>
              <a:rPr lang="en-US" sz="1200" dirty="0" smtClean="0"/>
              <a:t>-   </a:t>
            </a:r>
            <a:r>
              <a:rPr lang="en-US" sz="1200" dirty="0"/>
              <a:t>Integrated dimmer enables instant   </a:t>
            </a:r>
          </a:p>
          <a:p>
            <a:r>
              <a:rPr lang="en-US" sz="1200" dirty="0"/>
              <a:t>    dimming from 0 to 100</a:t>
            </a:r>
            <a:r>
              <a:rPr lang="en-US" sz="1200" dirty="0" smtClean="0"/>
              <a:t>%.</a:t>
            </a:r>
            <a:endParaRPr lang="en-US" sz="1200" dirty="0"/>
          </a:p>
          <a:p>
            <a:pPr marL="146675" indent="-146675" algn="just">
              <a:spcAft>
                <a:spcPts val="257"/>
              </a:spcAft>
              <a:buFont typeface="Calibri" panose="020F0502020204030204" pitchFamily="34" charset="0"/>
              <a:buChar char="-"/>
            </a:pPr>
            <a:r>
              <a:rPr lang="en-IN" sz="1200" dirty="0" smtClean="0"/>
              <a:t>High grade Aluminium Housing with black powder coated mat finish paint.</a:t>
            </a:r>
            <a:r>
              <a:rPr lang="en-US" sz="1200" dirty="0" smtClean="0"/>
              <a:t> </a:t>
            </a:r>
          </a:p>
          <a:p>
            <a:pPr marL="146675" indent="-146675" algn="just">
              <a:spcAft>
                <a:spcPts val="257"/>
              </a:spcAft>
              <a:buFont typeface="Calibri" panose="020F0502020204030204" pitchFamily="34" charset="0"/>
              <a:buChar char="-"/>
            </a:pPr>
            <a:r>
              <a:rPr lang="en-US" sz="1200" dirty="0" smtClean="0"/>
              <a:t>Passive cooling fixture (No noise)</a:t>
            </a:r>
            <a:endParaRPr lang="en-US" sz="1200" dirty="0"/>
          </a:p>
          <a:p>
            <a:pPr marL="146675" indent="-146675" algn="just">
              <a:spcAft>
                <a:spcPts val="257"/>
              </a:spcAft>
              <a:buFont typeface="Calibri" panose="020F0502020204030204" pitchFamily="34" charset="0"/>
              <a:buChar char="-"/>
            </a:pPr>
            <a:r>
              <a:rPr lang="en-US" sz="1200" dirty="0" smtClean="0"/>
              <a:t>Comes with 3mtr power and DMX cable.</a:t>
            </a:r>
          </a:p>
          <a:p>
            <a:pPr marL="146675" indent="-146675" algn="just">
              <a:spcAft>
                <a:spcPts val="257"/>
              </a:spcAft>
              <a:buFont typeface="Calibri" panose="020F0502020204030204" pitchFamily="34" charset="0"/>
              <a:buChar char="-"/>
            </a:pPr>
            <a:r>
              <a:rPr lang="en-US" sz="1200" dirty="0" smtClean="0"/>
              <a:t>Pole operated yoke system (optional).</a:t>
            </a:r>
          </a:p>
          <a:p>
            <a:pPr marL="146675" indent="-146675" algn="just">
              <a:spcAft>
                <a:spcPts val="257"/>
              </a:spcAft>
              <a:buFont typeface="Calibri" panose="020F0502020204030204" pitchFamily="34" charset="0"/>
              <a:buChar char="-"/>
            </a:pPr>
            <a:r>
              <a:rPr lang="en-US" sz="1200" dirty="0" smtClean="0"/>
              <a:t>CE certified light fixture.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91526" y="874857"/>
            <a:ext cx="2310269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SPECIFICATIONS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12" y="1260460"/>
            <a:ext cx="1428925" cy="42182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3981811" y="1430115"/>
            <a:ext cx="313460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Lamp Power </a:t>
            </a:r>
            <a:r>
              <a:rPr lang="en-US" sz="1200" dirty="0">
                <a:solidFill>
                  <a:schemeClr val="tx1"/>
                </a:solidFill>
              </a:rPr>
              <a:t>: 1</a:t>
            </a:r>
            <a:r>
              <a:rPr lang="en-US" sz="1200" dirty="0" smtClean="0">
                <a:solidFill>
                  <a:schemeClr val="tx1"/>
                </a:solidFill>
              </a:rPr>
              <a:t>50W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981806" y="1786691"/>
            <a:ext cx="3134606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Power Supply : 100 – 240V AC, 50-60Hz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81798" y="2482604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Color Temperature: </a:t>
            </a:r>
            <a:r>
              <a:rPr lang="en-US" sz="1200" dirty="0" smtClean="0">
                <a:solidFill>
                  <a:schemeClr val="tx1"/>
                </a:solidFill>
              </a:rPr>
              <a:t>Tunable 3000K to 7000K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981791" y="3749555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Beam Angle : </a:t>
            </a:r>
            <a:r>
              <a:rPr lang="en-US" sz="1200" dirty="0" smtClean="0">
                <a:solidFill>
                  <a:schemeClr val="tx1"/>
                </a:solidFill>
              </a:rPr>
              <a:t>100°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981791" y="4702910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200" dirty="0" smtClean="0">
                <a:solidFill>
                  <a:schemeClr val="tx1"/>
                </a:solidFill>
              </a:rPr>
              <a:t>Dimensions : W 360 x L 360 x H 125 mm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3981791" y="4997449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Weight : </a:t>
            </a:r>
            <a:r>
              <a:rPr lang="en-US" sz="1200" dirty="0" smtClean="0">
                <a:solidFill>
                  <a:schemeClr val="tx1"/>
                </a:solidFill>
              </a:rPr>
              <a:t>5.6 </a:t>
            </a:r>
            <a:r>
              <a:rPr lang="en-US" sz="1200" dirty="0">
                <a:solidFill>
                  <a:schemeClr val="tx1"/>
                </a:solidFill>
              </a:rPr>
              <a:t>Kg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981789" y="5291244"/>
            <a:ext cx="3134616" cy="25687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Accessories (Optional) : C- Clamp,, </a:t>
            </a:r>
            <a:r>
              <a:rPr lang="en-US" sz="1200" dirty="0" smtClean="0">
                <a:solidFill>
                  <a:schemeClr val="tx1"/>
                </a:solidFill>
              </a:rPr>
              <a:t>Barndoor, 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72684" y="6291530"/>
            <a:ext cx="30916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Product Code : </a:t>
            </a:r>
            <a:r>
              <a:rPr lang="en-US" sz="1400" b="1" dirty="0" smtClean="0"/>
              <a:t>CAN LED WASH 1215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59909" y="8653016"/>
            <a:ext cx="2701398" cy="53193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Applications :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64065" y="9075598"/>
            <a:ext cx="3853058" cy="5170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200" b="1" dirty="0" smtClean="0"/>
              <a:t>TV studio, Production studios, Stage lighting etc</a:t>
            </a:r>
            <a:r>
              <a:rPr lang="en-US" sz="1200" b="1" dirty="0"/>
              <a:t>.,.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50560" y="9634679"/>
            <a:ext cx="58328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</a:rPr>
              <a:t>We innovate continuously, hence data &amp; design given are subject to change without notice.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718" y="8788910"/>
            <a:ext cx="1925288" cy="698128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632881" y="843132"/>
            <a:ext cx="3091644" cy="133072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IN" sz="1250" b="1" dirty="0" smtClean="0"/>
              <a:t>High quality Canara RGBW LED wash light used as wash, Chroma effect light, strobe light, studio light with dimming and colour option for creating many effects for multiple applications.</a:t>
            </a:r>
            <a:r>
              <a:rPr lang="en-US" sz="1250" b="1" dirty="0" smtClean="0"/>
              <a:t>.</a:t>
            </a:r>
            <a:endParaRPr lang="en-US" sz="1250" b="1" dirty="0"/>
          </a:p>
        </p:txBody>
      </p:sp>
      <p:sp>
        <p:nvSpPr>
          <p:cNvPr id="38" name="Rectangle 37"/>
          <p:cNvSpPr/>
          <p:nvPr/>
        </p:nvSpPr>
        <p:spPr>
          <a:xfrm>
            <a:off x="3981789" y="4057208"/>
            <a:ext cx="3134615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Dimming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0 -100% dimmable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35214" y="2082356"/>
            <a:ext cx="2701398" cy="25982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b="1" dirty="0"/>
              <a:t>FEATURES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59" y="2310040"/>
            <a:ext cx="1428925" cy="42182"/>
          </a:xfrm>
          <a:prstGeom prst="rect">
            <a:avLst/>
          </a:prstGeom>
        </p:spPr>
      </p:pic>
      <p:sp>
        <p:nvSpPr>
          <p:cNvPr id="41" name="Rectangle 40"/>
          <p:cNvSpPr/>
          <p:nvPr/>
        </p:nvSpPr>
        <p:spPr>
          <a:xfrm>
            <a:off x="3981798" y="2135757"/>
            <a:ext cx="3134607" cy="1953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dirty="0" smtClean="0">
                <a:solidFill>
                  <a:schemeClr val="tx1"/>
                </a:solidFill>
              </a:rPr>
              <a:t>LED’s: RGBW 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978505" y="4359417"/>
            <a:ext cx="3134615" cy="2195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Features : CCT, Strobe, auto color change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981798" y="3435104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smtClean="0">
                <a:solidFill>
                  <a:schemeClr val="tx1"/>
                </a:solidFill>
              </a:rPr>
              <a:t>DMX channels </a:t>
            </a:r>
            <a:r>
              <a:rPr lang="en-US" sz="1200" dirty="0">
                <a:solidFill>
                  <a:schemeClr val="tx1"/>
                </a:solidFill>
              </a:rPr>
              <a:t>: </a:t>
            </a:r>
            <a:r>
              <a:rPr lang="en-US" sz="1200" dirty="0" smtClean="0">
                <a:solidFill>
                  <a:schemeClr val="tx1"/>
                </a:solidFill>
              </a:rPr>
              <a:t>8 channel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0" y="9096046"/>
            <a:ext cx="1428925" cy="42182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3981798" y="3120779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Control : </a:t>
            </a:r>
            <a:r>
              <a:rPr lang="en-US" sz="1200" dirty="0" smtClean="0">
                <a:solidFill>
                  <a:schemeClr val="tx1"/>
                </a:solidFill>
              </a:rPr>
              <a:t>DMX512 / RDM </a:t>
            </a:r>
            <a:r>
              <a:rPr lang="en-US" sz="1200" dirty="0">
                <a:solidFill>
                  <a:schemeClr val="tx1"/>
                </a:solidFill>
              </a:rPr>
              <a:t>/ </a:t>
            </a:r>
            <a:r>
              <a:rPr lang="en-US" sz="1200" dirty="0" smtClean="0">
                <a:solidFill>
                  <a:schemeClr val="tx1"/>
                </a:solidFill>
              </a:rPr>
              <a:t>Manual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981798" y="2806454"/>
            <a:ext cx="3134614" cy="19634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CRI : </a:t>
            </a:r>
            <a:r>
              <a:rPr lang="en-US" sz="1200" dirty="0" smtClean="0">
                <a:solidFill>
                  <a:schemeClr val="tx1"/>
                </a:solidFill>
              </a:rPr>
              <a:t>&gt;90</a:t>
            </a:r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14" y="4714538"/>
            <a:ext cx="3242343" cy="24317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933" y="7247149"/>
            <a:ext cx="6310036" cy="1233982"/>
          </a:xfrm>
          <a:prstGeom prst="rect">
            <a:avLst/>
          </a:prstGeom>
        </p:spPr>
      </p:pic>
      <p:sp>
        <p:nvSpPr>
          <p:cNvPr id="40" name="TextBox 1"/>
          <p:cNvSpPr txBox="1"/>
          <p:nvPr/>
        </p:nvSpPr>
        <p:spPr>
          <a:xfrm>
            <a:off x="601671" y="8580287"/>
            <a:ext cx="55454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377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47557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21335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95114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68892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42671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16449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0228" algn="l" defTabSz="947557" rtl="0" eaLnBrk="1" latinLnBrk="0" hangingPunct="1">
              <a:defRPr sz="18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i="1" dirty="0" smtClean="0"/>
              <a:t>* Photometric data measured from fixture yoke center</a:t>
            </a:r>
            <a:endParaRPr lang="en-US" sz="900" i="1" dirty="0"/>
          </a:p>
        </p:txBody>
      </p:sp>
    </p:spTree>
    <p:extLst>
      <p:ext uri="{BB962C8B-B14F-4D97-AF65-F5344CB8AC3E}">
        <p14:creationId xmlns:p14="http://schemas.microsoft.com/office/powerpoint/2010/main" val="154725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742</TotalTime>
  <Words>239</Words>
  <Application>Microsoft Office PowerPoint</Application>
  <PresentationFormat>Custom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Ganesh Bhat R</dc:creator>
  <cp:lastModifiedBy>Pramod</cp:lastModifiedBy>
  <cp:revision>164</cp:revision>
  <cp:lastPrinted>2019-03-22T06:29:35Z</cp:lastPrinted>
  <dcterms:created xsi:type="dcterms:W3CDTF">2019-03-21T10:05:11Z</dcterms:created>
  <dcterms:modified xsi:type="dcterms:W3CDTF">2026-03-27T05:53:09Z</dcterms:modified>
</cp:coreProperties>
</file>