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7315200" cy="10058400"/>
  <p:notesSz cx="7010400" cy="9296400"/>
  <p:defaultTextStyle>
    <a:defPPr>
      <a:defRPr lang="en-US"/>
    </a:defPPr>
    <a:lvl1pPr marL="0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445A"/>
    <a:srgbClr val="660033"/>
    <a:srgbClr val="9933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338" autoAdjust="0"/>
    <p:restoredTop sz="94660"/>
  </p:normalViewPr>
  <p:slideViewPr>
    <p:cSldViewPr snapToGrid="0">
      <p:cViewPr>
        <p:scale>
          <a:sx n="93" d="100"/>
          <a:sy n="93" d="100"/>
        </p:scale>
        <p:origin x="1716" y="72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081E469-A1F6-48B8-A8DB-5742908C1C2F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5375" y="1162050"/>
            <a:ext cx="22796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C9602D0D-E491-423C-8BCE-0156D76B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5375" y="1162050"/>
            <a:ext cx="227965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02D0D-E491-423C-8BCE-0156D76BF6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4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5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8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7A430-0223-42A0-B956-CA8541DC88C1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6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9"/>
            <a:ext cx="302473" cy="27431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0620" y="142968"/>
            <a:ext cx="6070680" cy="50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LED </a:t>
            </a:r>
            <a:r>
              <a:rPr lang="en-US" sz="2000" b="1" dirty="0" smtClean="0"/>
              <a:t>RGBW CHROMA </a:t>
            </a:r>
            <a:r>
              <a:rPr lang="en-US" sz="2000" b="1" dirty="0" smtClean="0"/>
              <a:t>WASH </a:t>
            </a:r>
            <a:r>
              <a:rPr lang="en-US" sz="2000" b="1" dirty="0" smtClean="0"/>
              <a:t>LIGHT+</a:t>
            </a:r>
            <a:r>
              <a:rPr lang="en-IN" sz="2000" b="1" dirty="0" smtClean="0"/>
              <a:t>CCT </a:t>
            </a:r>
            <a:r>
              <a:rPr lang="en-IN" sz="2000" b="1" dirty="0"/>
              <a:t>TUNABLE</a:t>
            </a:r>
            <a:endParaRPr lang="en-US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23" y="107987"/>
            <a:ext cx="400166" cy="41661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060389" y="269292"/>
            <a:ext cx="1329521" cy="2709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8</a:t>
            </a:r>
            <a:r>
              <a:rPr lang="en-US" sz="2400" b="1" dirty="0" smtClean="0"/>
              <a:t>0W</a:t>
            </a:r>
            <a:endParaRPr lang="en-US" sz="24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643281"/>
            <a:ext cx="6659213" cy="2431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11905" y="1877219"/>
            <a:ext cx="2955710" cy="37574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200" dirty="0" smtClean="0"/>
              <a:t> Integrated </a:t>
            </a:r>
            <a:r>
              <a:rPr lang="en-US" sz="1200" dirty="0"/>
              <a:t>dimmer enables </a:t>
            </a:r>
            <a:r>
              <a:rPr lang="en-US" sz="1200" dirty="0" smtClean="0"/>
              <a:t>instant 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dimming </a:t>
            </a:r>
            <a:r>
              <a:rPr lang="en-US" sz="1200" dirty="0"/>
              <a:t>from 0 to 100</a:t>
            </a:r>
            <a:r>
              <a:rPr lang="en-US" sz="1200" dirty="0" smtClean="0"/>
              <a:t>%.</a:t>
            </a:r>
            <a:endParaRPr lang="en-US" sz="1200" dirty="0"/>
          </a:p>
          <a:p>
            <a:r>
              <a:rPr lang="en-US" sz="1200" dirty="0" smtClean="0"/>
              <a:t>-    High </a:t>
            </a:r>
            <a:r>
              <a:rPr lang="en-US" sz="1200" dirty="0"/>
              <a:t>grade </a:t>
            </a:r>
            <a:r>
              <a:rPr lang="en-US" sz="1200" dirty="0" smtClean="0"/>
              <a:t>Aluminum and MS Housing 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with </a:t>
            </a:r>
            <a:r>
              <a:rPr lang="en-US" sz="1200" dirty="0"/>
              <a:t>black powder coated mat finish </a:t>
            </a:r>
            <a:endParaRPr lang="en-US" sz="1200" dirty="0" smtClean="0"/>
          </a:p>
          <a:p>
            <a:r>
              <a:rPr lang="en-US" sz="1200" dirty="0"/>
              <a:t> </a:t>
            </a:r>
            <a:r>
              <a:rPr lang="en-US" sz="1200" dirty="0" smtClean="0"/>
              <a:t>    paint</a:t>
            </a:r>
            <a:r>
              <a:rPr lang="en-US" sz="1200" dirty="0"/>
              <a:t>. </a:t>
            </a:r>
          </a:p>
          <a:p>
            <a:r>
              <a:rPr lang="en-US" sz="1200" dirty="0" smtClean="0"/>
              <a:t>-    Brightness </a:t>
            </a:r>
            <a:r>
              <a:rPr lang="en-US" sz="1200" dirty="0"/>
              <a:t>is controlled through DMX </a:t>
            </a:r>
            <a:r>
              <a:rPr lang="en-US" sz="1200" dirty="0" smtClean="0"/>
              <a:t>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mode </a:t>
            </a:r>
            <a:r>
              <a:rPr lang="en-US" sz="1200" dirty="0"/>
              <a:t>and Manual mode</a:t>
            </a:r>
            <a:r>
              <a:rPr lang="en-US" sz="1200" dirty="0" smtClean="0"/>
              <a:t>. </a:t>
            </a:r>
            <a:endParaRPr lang="en-US" sz="1200" dirty="0"/>
          </a:p>
          <a:p>
            <a:r>
              <a:rPr lang="en-US" sz="1200" dirty="0" smtClean="0"/>
              <a:t>-   Temperature </a:t>
            </a:r>
            <a:r>
              <a:rPr lang="en-US" sz="1200" dirty="0"/>
              <a:t>of the lighting fixture is </a:t>
            </a:r>
            <a:r>
              <a:rPr lang="en-US" sz="1200" dirty="0" smtClean="0"/>
              <a:t>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controlled </a:t>
            </a:r>
            <a:r>
              <a:rPr lang="en-US" sz="1200" dirty="0"/>
              <a:t>by </a:t>
            </a:r>
            <a:r>
              <a:rPr lang="en-US" sz="1200" dirty="0" smtClean="0"/>
              <a:t>Passive </a:t>
            </a:r>
            <a:r>
              <a:rPr lang="en-US" sz="1200" dirty="0"/>
              <a:t>cooling </a:t>
            </a:r>
            <a:r>
              <a:rPr lang="en-US" sz="1200" dirty="0" smtClean="0"/>
              <a:t>heatsink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system. No noise.</a:t>
            </a:r>
          </a:p>
          <a:p>
            <a:pPr marL="171450" indent="-171450">
              <a:buFontTx/>
              <a:buChar char="-"/>
            </a:pPr>
            <a:r>
              <a:rPr lang="en-US" sz="1200" dirty="0" smtClean="0"/>
              <a:t>Comes </a:t>
            </a:r>
            <a:r>
              <a:rPr lang="en-US" sz="1200" dirty="0"/>
              <a:t>with 3</a:t>
            </a:r>
            <a:r>
              <a:rPr lang="en-US" sz="1200" dirty="0" smtClean="0"/>
              <a:t>mtr </a:t>
            </a:r>
            <a:r>
              <a:rPr lang="en-US" sz="1200" dirty="0"/>
              <a:t>power and DMX cable</a:t>
            </a:r>
            <a:r>
              <a:rPr lang="en-US" sz="120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 certified light fixture.</a:t>
            </a:r>
          </a:p>
          <a:p>
            <a:pPr marL="171450" indent="-171450">
              <a:buFontTx/>
              <a:buChar char="-"/>
            </a:pPr>
            <a:endParaRPr lang="en-US" sz="1200" dirty="0" smtClean="0"/>
          </a:p>
          <a:p>
            <a:pPr algn="just">
              <a:spcAft>
                <a:spcPts val="257"/>
              </a:spcAft>
            </a:pPr>
            <a:endParaRPr lang="en-US" sz="1200" dirty="0"/>
          </a:p>
        </p:txBody>
      </p:sp>
      <p:sp>
        <p:nvSpPr>
          <p:cNvPr id="26" name="Rectangle 25"/>
          <p:cNvSpPr/>
          <p:nvPr/>
        </p:nvSpPr>
        <p:spPr>
          <a:xfrm>
            <a:off x="3891526" y="874857"/>
            <a:ext cx="2310269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SPECIFICATIONS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12" y="1260460"/>
            <a:ext cx="1428925" cy="42182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981811" y="1430115"/>
            <a:ext cx="313460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Lamp Power : 8</a:t>
            </a:r>
            <a:r>
              <a:rPr lang="en-US" sz="1200" dirty="0" smtClean="0">
                <a:solidFill>
                  <a:schemeClr val="tx1"/>
                </a:solidFill>
              </a:rPr>
              <a:t>0W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981811" y="1748113"/>
            <a:ext cx="313460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Power Supply : 100 – 240V AC, 50-60Hz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969950" y="370997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Beam Angle : </a:t>
            </a:r>
            <a:r>
              <a:rPr lang="en-US" sz="1200" dirty="0" smtClean="0">
                <a:solidFill>
                  <a:schemeClr val="tx1"/>
                </a:solidFill>
              </a:rPr>
              <a:t>100°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959675" y="4683856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Weight : </a:t>
            </a:r>
            <a:r>
              <a:rPr lang="en-US" sz="1200" dirty="0" smtClean="0">
                <a:solidFill>
                  <a:schemeClr val="tx1"/>
                </a:solidFill>
              </a:rPr>
              <a:t>5.7 Kg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69945" y="5354593"/>
            <a:ext cx="3134616" cy="3776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Accessories (Optional) : </a:t>
            </a:r>
            <a:r>
              <a:rPr lang="en-US" sz="1200" dirty="0" smtClean="0">
                <a:solidFill>
                  <a:schemeClr val="tx1"/>
                </a:solidFill>
              </a:rPr>
              <a:t>4 leaf Barndoor,  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C- Clamp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5215" y="8660010"/>
            <a:ext cx="2701398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Applications :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0" y="9035495"/>
            <a:ext cx="1428925" cy="42182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632881" y="9104374"/>
            <a:ext cx="3337064" cy="5170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200" b="1" dirty="0" smtClean="0"/>
              <a:t>Stage/Auditoriums</a:t>
            </a:r>
            <a:r>
              <a:rPr lang="en-US" sz="1200" b="1" dirty="0"/>
              <a:t>, </a:t>
            </a:r>
            <a:r>
              <a:rPr lang="en-US" sz="1200" b="1" dirty="0" smtClean="0"/>
              <a:t>Studio &amp; Film  </a:t>
            </a:r>
            <a:r>
              <a:rPr lang="en-US" sz="1200" b="1" dirty="0"/>
              <a:t>Lighting etc.,.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0560" y="9634679"/>
            <a:ext cx="5832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We innovate continuously, hence data &amp; design given are subject to change without notice.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718" y="8808128"/>
            <a:ext cx="1925288" cy="69812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35214" y="2152355"/>
            <a:ext cx="2701398" cy="2598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FEATURES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9" y="2380039"/>
            <a:ext cx="1428925" cy="42182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961948" y="4991292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Size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L660 x W210 x H150mm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509071" y="8321607"/>
            <a:ext cx="5545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377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7557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1335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95114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68892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2671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644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0228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 dirty="0" smtClean="0"/>
              <a:t>* Photometric data measured from fixture yoke center</a:t>
            </a:r>
            <a:endParaRPr lang="en-US" sz="900" i="1" dirty="0"/>
          </a:p>
        </p:txBody>
      </p:sp>
      <p:sp>
        <p:nvSpPr>
          <p:cNvPr id="38" name="Rectangle 37"/>
          <p:cNvSpPr/>
          <p:nvPr/>
        </p:nvSpPr>
        <p:spPr>
          <a:xfrm>
            <a:off x="508592" y="843132"/>
            <a:ext cx="3091644" cy="13307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IN" sz="1250" b="1" dirty="0" smtClean="0"/>
              <a:t>High quality Canara RGBW LED </a:t>
            </a:r>
            <a:r>
              <a:rPr lang="en-IN" sz="1250" b="1" dirty="0" smtClean="0"/>
              <a:t>Chroma wash </a:t>
            </a:r>
            <a:r>
              <a:rPr lang="en-IN" sz="1250" b="1" dirty="0" smtClean="0"/>
              <a:t>light used as wash, Cyclorama effect light, strobe light, studio light with dimming and colour option for creating many effects for multiple applications.</a:t>
            </a:r>
            <a:r>
              <a:rPr lang="en-US" sz="1250" b="1" dirty="0" smtClean="0"/>
              <a:t>.</a:t>
            </a:r>
            <a:endParaRPr lang="en-US" sz="125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972684" y="6451751"/>
            <a:ext cx="3091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Product Code : </a:t>
            </a:r>
            <a:r>
              <a:rPr lang="en-US" sz="1400" b="1" dirty="0" smtClean="0"/>
              <a:t>CAN LED WASH </a:t>
            </a:r>
            <a:r>
              <a:rPr lang="en-US" sz="1400" b="1" dirty="0"/>
              <a:t>9</a:t>
            </a:r>
            <a:r>
              <a:rPr lang="en-US" sz="1400" b="1" dirty="0" smtClean="0"/>
              <a:t>10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972" y="4786777"/>
            <a:ext cx="2753627" cy="205022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3969954" y="244252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Color Temperature: </a:t>
            </a:r>
            <a:r>
              <a:rPr lang="en-US" sz="1200" dirty="0" smtClean="0">
                <a:solidFill>
                  <a:schemeClr val="tx1"/>
                </a:solidFill>
              </a:rPr>
              <a:t>Tunable 3000K </a:t>
            </a:r>
            <a:r>
              <a:rPr lang="en-US" sz="1200" dirty="0" smtClean="0">
                <a:solidFill>
                  <a:schemeClr val="tx1"/>
                </a:solidFill>
              </a:rPr>
              <a:t>to 7000K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969954" y="2095680"/>
            <a:ext cx="3134607" cy="1953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/>
                </a:solidFill>
              </a:rPr>
              <a:t>LED’s: RGBW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969954" y="339502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DMX channels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8 channel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969954" y="3080702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Control : </a:t>
            </a:r>
            <a:r>
              <a:rPr lang="en-US" sz="1200" dirty="0" smtClean="0">
                <a:solidFill>
                  <a:schemeClr val="tx1"/>
                </a:solidFill>
              </a:rPr>
              <a:t>DMX512 / RDM </a:t>
            </a:r>
            <a:r>
              <a:rPr lang="en-US" sz="1200" dirty="0">
                <a:solidFill>
                  <a:schemeClr val="tx1"/>
                </a:solidFill>
              </a:rPr>
              <a:t>/ </a:t>
            </a:r>
            <a:r>
              <a:rPr lang="en-US" sz="1200" dirty="0" smtClean="0">
                <a:solidFill>
                  <a:schemeClr val="tx1"/>
                </a:solidFill>
              </a:rPr>
              <a:t>Manual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969954" y="276637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CRI : &gt; </a:t>
            </a:r>
            <a:r>
              <a:rPr lang="en-US" sz="1200" dirty="0" smtClean="0">
                <a:solidFill>
                  <a:schemeClr val="tx1"/>
                </a:solidFill>
              </a:rPr>
              <a:t>90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61990" y="4009583"/>
            <a:ext cx="313461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Dimming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0 -100% dimmable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968980" y="4311792"/>
            <a:ext cx="3134615" cy="2195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Features : </a:t>
            </a:r>
            <a:r>
              <a:rPr lang="en-US" sz="1200" dirty="0" smtClean="0">
                <a:solidFill>
                  <a:schemeClr val="tx1"/>
                </a:solidFill>
              </a:rPr>
              <a:t>CCT, Strobe</a:t>
            </a:r>
            <a:r>
              <a:rPr lang="en-US" sz="1200" dirty="0" smtClean="0">
                <a:solidFill>
                  <a:schemeClr val="tx1"/>
                </a:solidFill>
              </a:rPr>
              <a:t>, auto color change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4" y="7022504"/>
            <a:ext cx="6313462" cy="118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1068</TotalTime>
  <Words>242</Words>
  <Application>Microsoft Office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 Bhat R</dc:creator>
  <cp:lastModifiedBy>Pramod</cp:lastModifiedBy>
  <cp:revision>196</cp:revision>
  <cp:lastPrinted>2019-03-22T06:29:35Z</cp:lastPrinted>
  <dcterms:created xsi:type="dcterms:W3CDTF">2019-03-21T10:05:11Z</dcterms:created>
  <dcterms:modified xsi:type="dcterms:W3CDTF">2026-03-27T05:52:50Z</dcterms:modified>
</cp:coreProperties>
</file>