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315200" cy="96012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38" autoAdjust="0"/>
    <p:restoredTop sz="94660"/>
  </p:normalViewPr>
  <p:slideViewPr>
    <p:cSldViewPr snapToGrid="0">
      <p:cViewPr>
        <p:scale>
          <a:sx n="95" d="100"/>
          <a:sy n="95" d="100"/>
        </p:scale>
        <p:origin x="1668" y="-30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8977" tIns="49488" rIns="98977" bIns="49488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8977" tIns="49488" rIns="98977" bIns="49488" rtlCol="0"/>
          <a:lstStyle>
            <a:lvl1pPr algn="r">
              <a:defRPr sz="1400"/>
            </a:lvl1pPr>
          </a:lstStyle>
          <a:p>
            <a:fld id="{9081E469-A1F6-48B8-A8DB-5742908C1C2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9675" y="1200150"/>
            <a:ext cx="23558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77" tIns="49488" rIns="98977" bIns="494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8977" tIns="49488" rIns="98977" bIns="494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8977" tIns="49488" rIns="98977" bIns="49488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8977" tIns="49488" rIns="98977" bIns="49488" rtlCol="0" anchor="b"/>
          <a:lstStyle>
            <a:lvl1pPr algn="r">
              <a:defRPr sz="1400"/>
            </a:lvl1pPr>
          </a:lstStyle>
          <a:p>
            <a:fld id="{C9602D0D-E491-423C-8BCE-0156D76B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9675" y="1200150"/>
            <a:ext cx="23558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2449" y="155038"/>
            <a:ext cx="4626842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/>
              <a:t>CCT TUNABLE LED PALM LIGHT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7" y="93561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839485" y="307567"/>
            <a:ext cx="132952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</a:t>
            </a:r>
            <a:r>
              <a:rPr lang="en-US" sz="2400" b="1" dirty="0" smtClean="0"/>
              <a:t>0W</a:t>
            </a:r>
            <a:endParaRPr lang="en-US" sz="2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30162" y="1695998"/>
            <a:ext cx="3071748" cy="342220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Canara </a:t>
            </a:r>
            <a:r>
              <a:rPr lang="en-US" sz="1200" dirty="0"/>
              <a:t>6</a:t>
            </a:r>
            <a:r>
              <a:rPr lang="en-US" sz="1200" dirty="0" smtClean="0"/>
              <a:t>0W LED CCT Tunable Palm Light delivers </a:t>
            </a:r>
            <a:r>
              <a:rPr lang="en-US" sz="1200" dirty="0"/>
              <a:t>uniform field </a:t>
            </a:r>
            <a:r>
              <a:rPr lang="en-US" sz="1200" dirty="0" smtClean="0"/>
              <a:t>in </a:t>
            </a:r>
            <a:r>
              <a:rPr lang="en-US" sz="1200" dirty="0"/>
              <a:t>the entire  </a:t>
            </a:r>
            <a:r>
              <a:rPr lang="en-US" sz="1200" dirty="0" smtClean="0"/>
              <a:t>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focus </a:t>
            </a:r>
            <a:r>
              <a:rPr lang="en-US" sz="1200" dirty="0"/>
              <a:t>area. </a:t>
            </a:r>
            <a:endParaRPr lang="en-US" sz="1200" dirty="0" smtClean="0"/>
          </a:p>
          <a:p>
            <a:r>
              <a:rPr lang="en-US" sz="1200" dirty="0" smtClean="0"/>
              <a:t>-   </a:t>
            </a:r>
            <a:r>
              <a:rPr lang="en-US" sz="1200" dirty="0"/>
              <a:t>Integrated dimmer enables </a:t>
            </a:r>
            <a:r>
              <a:rPr lang="en-US" sz="1200" dirty="0" smtClean="0"/>
              <a:t>instant dimming</a:t>
            </a:r>
            <a:endParaRPr lang="en-US" sz="1200" dirty="0"/>
          </a:p>
          <a:p>
            <a:r>
              <a:rPr lang="en-US" sz="1200" dirty="0" smtClean="0"/>
              <a:t>     from </a:t>
            </a:r>
            <a:r>
              <a:rPr lang="en-US" sz="1200" dirty="0"/>
              <a:t>0 to 100</a:t>
            </a:r>
            <a:r>
              <a:rPr lang="en-US" sz="1200" dirty="0" smtClean="0"/>
              <a:t>%.</a:t>
            </a:r>
          </a:p>
          <a:p>
            <a:r>
              <a:rPr lang="en-US" sz="1200" dirty="0" smtClean="0"/>
              <a:t>-   Aluminum extruded </a:t>
            </a:r>
            <a:r>
              <a:rPr lang="en-US" sz="1200" dirty="0"/>
              <a:t>and </a:t>
            </a:r>
            <a:r>
              <a:rPr lang="en-US" sz="1200" dirty="0" smtClean="0"/>
              <a:t>MS sheet </a:t>
            </a:r>
            <a:r>
              <a:rPr lang="en-US" sz="1200" dirty="0"/>
              <a:t>housing</a:t>
            </a:r>
          </a:p>
          <a:p>
            <a:r>
              <a:rPr lang="en-US" sz="1200" dirty="0" smtClean="0"/>
              <a:t>    with </a:t>
            </a:r>
            <a:r>
              <a:rPr lang="en-US" sz="1200" dirty="0"/>
              <a:t>heat resistance </a:t>
            </a:r>
            <a:r>
              <a:rPr lang="en-US" sz="1200" dirty="0" smtClean="0"/>
              <a:t>black finish.  </a:t>
            </a:r>
          </a:p>
          <a:p>
            <a:r>
              <a:rPr lang="en-US" sz="1200" dirty="0" smtClean="0"/>
              <a:t>-   Temperature </a:t>
            </a:r>
            <a:r>
              <a:rPr lang="en-US" sz="1200" dirty="0"/>
              <a:t>controlled by </a:t>
            </a:r>
            <a:r>
              <a:rPr lang="en-US" sz="1200" dirty="0" smtClean="0"/>
              <a:t>passive </a:t>
            </a:r>
            <a:r>
              <a:rPr lang="en-US" sz="1200" dirty="0"/>
              <a:t>cooling</a:t>
            </a:r>
          </a:p>
          <a:p>
            <a:r>
              <a:rPr lang="en-US" sz="1200" dirty="0" smtClean="0"/>
              <a:t>    system.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Brightness </a:t>
            </a:r>
            <a:r>
              <a:rPr lang="en-US" sz="1200" dirty="0"/>
              <a:t>is controlled by </a:t>
            </a:r>
            <a:r>
              <a:rPr lang="en-US" sz="1200" dirty="0" smtClean="0"/>
              <a:t> DMX and manual mode.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3929392" y="1428792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Light power </a:t>
            </a:r>
            <a:r>
              <a:rPr lang="en-US" sz="1200" dirty="0">
                <a:solidFill>
                  <a:schemeClr val="tx1"/>
                </a:solidFill>
              </a:rPr>
              <a:t>: 6</a:t>
            </a:r>
            <a:r>
              <a:rPr lang="en-US" sz="1200" dirty="0" smtClean="0">
                <a:solidFill>
                  <a:schemeClr val="tx1"/>
                </a:solidFill>
              </a:rPr>
              <a:t>0W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29392" y="1803940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</a:t>
            </a:r>
            <a:r>
              <a:rPr lang="en-US" sz="1200" dirty="0" smtClean="0">
                <a:solidFill>
                  <a:schemeClr val="tx1"/>
                </a:solidFill>
              </a:rPr>
              <a:t>100 </a:t>
            </a:r>
            <a:r>
              <a:rPr lang="en-US" sz="1200" dirty="0">
                <a:solidFill>
                  <a:schemeClr val="tx1"/>
                </a:solidFill>
              </a:rPr>
              <a:t>– </a:t>
            </a:r>
            <a:r>
              <a:rPr lang="en-US" sz="1200" dirty="0" smtClean="0">
                <a:solidFill>
                  <a:schemeClr val="tx1"/>
                </a:solidFill>
              </a:rPr>
              <a:t>240V AC, 50-60Hz,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06031" y="8419645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83818" y="8945613"/>
            <a:ext cx="5082120" cy="4659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/>
              <a:t>TV Studios, </a:t>
            </a:r>
            <a:r>
              <a:rPr lang="en-US" sz="1200" b="1" dirty="0" smtClean="0"/>
              <a:t>Production </a:t>
            </a:r>
            <a:r>
              <a:rPr lang="en-US" sz="1200" b="1" dirty="0"/>
              <a:t>Studios, Outdoor </a:t>
            </a:r>
            <a:r>
              <a:rPr lang="en-US" sz="1200" b="1" dirty="0" smtClean="0"/>
              <a:t>shootings</a:t>
            </a:r>
            <a:r>
              <a:rPr lang="en-US" sz="1200" b="1" dirty="0"/>
              <a:t>,</a:t>
            </a:r>
          </a:p>
          <a:p>
            <a:r>
              <a:rPr lang="en-US" sz="1200" b="1" dirty="0"/>
              <a:t>Film </a:t>
            </a:r>
            <a:r>
              <a:rPr lang="en-US" sz="1200" b="1" dirty="0" smtClean="0"/>
              <a:t>Institutions</a:t>
            </a:r>
            <a:r>
              <a:rPr lang="en-US" sz="1200" b="1" dirty="0"/>
              <a:t>, Film Recordings &amp; Documentaries etc.,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929380" y="2174653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CRI : &gt;95, TLCI: &gt;95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929374" y="3598686"/>
            <a:ext cx="3134617" cy="2430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Color temperature : 3200K~5600K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929377" y="2869516"/>
            <a:ext cx="313461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Control: DMX </a:t>
            </a:r>
            <a:r>
              <a:rPr lang="en-US" sz="1200" dirty="0" smtClean="0">
                <a:solidFill>
                  <a:schemeClr val="tx1"/>
                </a:solidFill>
              </a:rPr>
              <a:t>/RDM / </a:t>
            </a:r>
            <a:r>
              <a:rPr lang="en-US" sz="1200" dirty="0" smtClean="0">
                <a:solidFill>
                  <a:schemeClr val="tx1"/>
                </a:solidFill>
              </a:rPr>
              <a:t>Manual control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941464" y="2517679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Dimming: 0-100%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84649" y="5613632"/>
            <a:ext cx="3122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Product Code : CAN LED ENG 60CT</a:t>
            </a:r>
            <a:endParaRPr lang="en-US" sz="1400" b="1" dirty="0" smtClean="0"/>
          </a:p>
        </p:txBody>
      </p:sp>
      <p:sp>
        <p:nvSpPr>
          <p:cNvPr id="34" name="Rectangle 33"/>
          <p:cNvSpPr/>
          <p:nvPr/>
        </p:nvSpPr>
        <p:spPr>
          <a:xfrm>
            <a:off x="605725" y="1058926"/>
            <a:ext cx="2875005" cy="8379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/>
              <a:t>High quality Canara LED </a:t>
            </a:r>
            <a:r>
              <a:rPr lang="en-US" sz="1200" b="1" dirty="0" smtClean="0"/>
              <a:t>CCT Tunable Palm </a:t>
            </a:r>
            <a:r>
              <a:rPr lang="en-US" sz="1200" b="1" dirty="0"/>
              <a:t>Light used as a Key Light, Back Light </a:t>
            </a:r>
            <a:r>
              <a:rPr lang="en-US" sz="1200" b="1" dirty="0" smtClean="0"/>
              <a:t>and </a:t>
            </a:r>
            <a:r>
              <a:rPr lang="en-US" sz="1200" b="1" dirty="0"/>
              <a:t>Fill Light in indoor and outdoor </a:t>
            </a:r>
            <a:r>
              <a:rPr lang="en-US" sz="1200" b="1" dirty="0" smtClean="0"/>
              <a:t>studios.</a:t>
            </a:r>
            <a:endParaRPr lang="en-US" sz="1200" b="1" dirty="0"/>
          </a:p>
          <a:p>
            <a:endParaRPr lang="en-US" sz="1200" b="1" dirty="0"/>
          </a:p>
        </p:txBody>
      </p:sp>
      <p:sp>
        <p:nvSpPr>
          <p:cNvPr id="29" name="Rectangle 28"/>
          <p:cNvSpPr/>
          <p:nvPr/>
        </p:nvSpPr>
        <p:spPr>
          <a:xfrm>
            <a:off x="3938899" y="4009119"/>
            <a:ext cx="3134617" cy="207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Beam angle : 120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                        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75" y="8828718"/>
            <a:ext cx="1428925" cy="4218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615337" y="1913300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7" y="2201708"/>
            <a:ext cx="1428925" cy="421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731615"/>
            <a:ext cx="1789133" cy="6487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932692" y="3210757"/>
            <a:ext cx="313461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DMX channel: 2 channels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942214" y="4380180"/>
            <a:ext cx="3134617" cy="207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Size: 360 x 150 x 160mm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                      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38898" y="4751895"/>
            <a:ext cx="3134617" cy="207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Weight: 2.0Kg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                      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569040" y="8003630"/>
            <a:ext cx="5545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 dirty="0" smtClean="0"/>
              <a:t>* Photometric data measured from fixture yoke center</a:t>
            </a:r>
            <a:endParaRPr lang="en-US" sz="900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017" y="6713720"/>
            <a:ext cx="6006224" cy="11720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826" y="4662613"/>
            <a:ext cx="2273748" cy="189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1582</TotalTime>
  <Words>208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Pramod</cp:lastModifiedBy>
  <cp:revision>235</cp:revision>
  <cp:lastPrinted>2020-04-28T06:16:39Z</cp:lastPrinted>
  <dcterms:created xsi:type="dcterms:W3CDTF">2019-03-21T10:05:11Z</dcterms:created>
  <dcterms:modified xsi:type="dcterms:W3CDTF">2026-10-14T07:08:31Z</dcterms:modified>
</cp:coreProperties>
</file>